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日々の記録 編集V1">
            <a:hlinkClick r:id="" action="ppaction://media"/>
            <a:extLst>
              <a:ext uri="{FF2B5EF4-FFF2-40B4-BE49-F238E27FC236}">
                <a16:creationId xmlns:a16="http://schemas.microsoft.com/office/drawing/2014/main" id="{10734650-4DDE-E344-42C4-1887BC890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工夫点＆苦労した点①</a:t>
            </a:r>
            <a:endParaRPr sz="3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322600" y="651575"/>
            <a:ext cx="3509700" cy="272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5600838" y="3405388"/>
            <a:ext cx="295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工夫点＆苦労した点②</a:t>
            </a:r>
            <a:endParaRPr sz="35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工夫点＆苦労した点③</a:t>
            </a:r>
            <a:endParaRPr sz="350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 sz="3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一食あたりに食べるレシピの数を増やす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551050" y="3011725"/>
            <a:ext cx="37368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複製したものへ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nameなどの付与</a:t>
            </a:r>
            <a:endParaRPr sz="1800" b="1"/>
          </a:p>
        </p:txBody>
      </p:sp>
      <p:sp>
        <p:nvSpPr>
          <p:cNvPr id="232" name="Google Shape;232;p34"/>
          <p:cNvSpPr/>
          <p:nvPr/>
        </p:nvSpPr>
        <p:spPr>
          <a:xfrm>
            <a:off x="4572000" y="3011725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/>
              <a:t>複製、削除するロジック</a:t>
            </a:r>
            <a:endParaRPr sz="1800" b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75" y="357148"/>
            <a:ext cx="2982825" cy="213615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9000" y="3851975"/>
            <a:ext cx="1291525" cy="12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4249763" y="731225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工夫点＆苦労した点④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責任感強すギィーッ！</a:t>
            </a:r>
            <a:endParaRPr sz="90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25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①状況の可視化</a:t>
            </a:r>
            <a:endParaRPr sz="3320" b="1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5155925" y="2639925"/>
            <a:ext cx="3371151" cy="81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970000" y="829700"/>
            <a:ext cx="2404426" cy="13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028050" y="2736525"/>
            <a:ext cx="1759800" cy="818100"/>
          </a:xfrm>
          <a:prstGeom prst="wedgeEllipseCallout">
            <a:avLst>
              <a:gd name="adj1" fmla="val 129463"/>
              <a:gd name="adj2" fmla="val 333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725100" y="1096125"/>
            <a:ext cx="2107200" cy="818100"/>
          </a:xfrm>
          <a:prstGeom prst="wedgeEllipseCallout">
            <a:avLst>
              <a:gd name="adj1" fmla="val -105735"/>
              <a:gd name="adj2" fmla="val -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456175"/>
            <a:ext cx="723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②個々の得意分野を生かすタスク配分</a:t>
            </a:r>
            <a:endParaRPr b="1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latin typeface="Meiryo"/>
                <a:ea typeface="Meiryo"/>
                <a:cs typeface="Meiryo"/>
                <a:sym typeface="Meiryo"/>
              </a:rPr>
              <a:t>③「被り」をなくす</a:t>
            </a:r>
            <a:endParaRPr sz="4300" b="1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→共有ドックスを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</a:rPr>
              <a:t>「書いた/書いてない問題」の減少</a:t>
            </a:r>
            <a:endParaRPr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「外食と比べて」抑えられたコスト(外食=自炊×1.9)</a:t>
            </a:r>
            <a:endParaRPr sz="30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3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sz="30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872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工夫点＆苦労した点①</vt:lpstr>
      <vt:lpstr>工夫点＆苦労した点②</vt:lpstr>
      <vt:lpstr>工夫点＆苦労した点②</vt:lpstr>
      <vt:lpstr>工夫点＆苦労した点②</vt:lpstr>
      <vt:lpstr>工夫点＆苦労した点②</vt:lpstr>
      <vt:lpstr>工夫点＆苦労した点③</vt:lpstr>
      <vt:lpstr>工夫点＆苦労した点③</vt:lpstr>
      <vt:lpstr>工夫点＆苦労した点③</vt:lpstr>
      <vt:lpstr>工夫点＆苦労した点③</vt:lpstr>
      <vt:lpstr>工夫点＆苦労した点④ </vt:lpstr>
      <vt:lpstr>工夫点＆苦労した点④</vt:lpstr>
      <vt:lpstr>工夫点＆苦労した点④</vt:lpstr>
      <vt:lpstr> ２：チーム開発にあたって </vt:lpstr>
      <vt:lpstr>よく言えば「真面目」 悪く言えば「無理しがち」</vt:lpstr>
      <vt:lpstr>施策</vt:lpstr>
      <vt:lpstr>①状況の可視化</vt:lpstr>
      <vt:lpstr>②個々の得意分野を生かすタスク配分</vt:lpstr>
      <vt:lpstr>③「被り」をなくす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目黒真樹子</cp:lastModifiedBy>
  <cp:revision>6</cp:revision>
  <dcterms:modified xsi:type="dcterms:W3CDTF">2022-06-29T02:47:02Z</dcterms:modified>
</cp:coreProperties>
</file>